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81" r:id="rId3"/>
    <p:sldId id="280" r:id="rId4"/>
    <p:sldId id="282" r:id="rId5"/>
    <p:sldId id="27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8095" autoAdjust="0"/>
  </p:normalViewPr>
  <p:slideViewPr>
    <p:cSldViewPr snapToGrid="0">
      <p:cViewPr varScale="1">
        <p:scale>
          <a:sx n="113" d="100"/>
          <a:sy n="113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sims/states-of-matter/states-of-matter-basics_en.jnl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evteZ-FN0hY" TargetMode="External"/><Relationship Id="rId2" Type="http://schemas.openxmlformats.org/officeDocument/2006/relationships/hyperlink" Target="http://youtu.be/1gJDGqdlfA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429064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Těleso a látka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Vlastnosti atomů a molekul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VY_32_INOVACE_4_21_vlastnosti_atomu_a_molekul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Září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 Žák se seznámí s vlastnostmi atomů a molekul.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Users\Tom\AppData\Local\Microsoft\Windows\Temporary Internet Files\Content.IE5\IH0ON2L3\MC9003494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1656" y="4518212"/>
            <a:ext cx="3050354" cy="200310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Vlastnosti atomů a molekul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19"/>
            <a:ext cx="8640960" cy="4963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Atomy jsou velmi malé.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31404" y="2129012"/>
            <a:ext cx="8640960" cy="9616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Kdyby se všichni lidé na celé zeměkouli zmenšili do velikosti atomu, délka řady z nich vytvořená by byla necelý metr.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53706" y="3403750"/>
            <a:ext cx="8640960" cy="534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Do 1 mm se vedle sebe vejde 10 000 </a:t>
            </a:r>
            <a:r>
              <a:rPr lang="cs-CZ" sz="2400" b="1" dirty="0" err="1" smtClean="0"/>
              <a:t>000</a:t>
            </a:r>
            <a:r>
              <a:rPr lang="cs-CZ" sz="2400" b="1" dirty="0" smtClean="0"/>
              <a:t> atomů!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59976" y="4347883"/>
            <a:ext cx="4096364" cy="224117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Kdybychom atom zvětšili do velikosti hrací kuličky a mravence zvětšili také tolikrát, byl by mravenec větší než Česká republika.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pic>
        <p:nvPicPr>
          <p:cNvPr id="3076" name="Picture 4" descr="C:\Users\Tom\AppData\Local\Microsoft\Windows\Temporary Internet Files\Content.IE5\I7CG2P4O\MC9004380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6371" y="3661752"/>
            <a:ext cx="3576919" cy="3576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Vlastnosti atomů a molekul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19"/>
            <a:ext cx="8640960" cy="489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Atomy a molekuly se neustále pohybují.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69449" y="1679682"/>
            <a:ext cx="8650433" cy="127867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Atomy a molekuly plynů: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Neustálý, neuspořádaný pohyb.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Narážejí do sebe i stěn nádoby, ve které je plyn uzavřen.</a:t>
            </a:r>
          </a:p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42554" y="3149896"/>
            <a:ext cx="8650433" cy="12786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Atomy a molekuly kapalin: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Neustálý, neuspořádaný pohyb.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Vzdálenosti mezi atomy a molekulami jsou stále stejné.</a:t>
            </a:r>
          </a:p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51519" y="4602177"/>
            <a:ext cx="8650433" cy="104558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Atomy a molekuly pevných látek: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Kmitají kolem stálých poloh.</a:t>
            </a:r>
          </a:p>
          <a:p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7" name="Tlačítko akce: Vlastní 26">
            <a:hlinkClick r:id="rId2" highlightClick="1"/>
          </p:cNvPr>
          <p:cNvSpPr/>
          <p:nvPr/>
        </p:nvSpPr>
        <p:spPr>
          <a:xfrm>
            <a:off x="238986" y="5934635"/>
            <a:ext cx="8645038" cy="744071"/>
          </a:xfrm>
          <a:prstGeom prst="actionButtonBlank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Prohlédni si rozdíly mezi plyny, kapalinami a pevnými látkami </a:t>
            </a:r>
          </a:p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na simulaci (</a:t>
            </a:r>
            <a:r>
              <a:rPr lang="cs-CZ" sz="2400" b="1" dirty="0" err="1" smtClean="0">
                <a:solidFill>
                  <a:schemeClr val="tx1"/>
                </a:solidFill>
              </a:rPr>
              <a:t>phet.colorado.edu</a:t>
            </a:r>
            <a:r>
              <a:rPr lang="cs-CZ" sz="2400" b="1" dirty="0" smtClean="0">
                <a:solidFill>
                  <a:schemeClr val="tx1"/>
                </a:solidFill>
              </a:rPr>
              <a:t>).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26" grpId="0" animBg="1"/>
      <p:bldP spid="2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Vlastnosti atomů a molekul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19"/>
            <a:ext cx="8640960" cy="489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Důkazy pohybu atomů a molekul: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51174" y="4901285"/>
            <a:ext cx="8650433" cy="10423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err="1" smtClean="0"/>
              <a:t>Difůze</a:t>
            </a:r>
            <a:r>
              <a:rPr lang="cs-CZ" sz="2400" b="1" dirty="0" smtClean="0"/>
              <a:t> </a:t>
            </a:r>
            <a:r>
              <a:rPr lang="cs-CZ" sz="2400" dirty="0" smtClean="0"/>
              <a:t>je vzájemné pronikání molekul jedné látky mezi molekuly látky druhé. (šíření vůně ve vzduchu, obarvení černého čaje…)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7" name="Tlačítko akce: Vlastní 26">
            <a:hlinkClick r:id="rId2" highlightClick="1"/>
          </p:cNvPr>
          <p:cNvSpPr/>
          <p:nvPr/>
        </p:nvSpPr>
        <p:spPr>
          <a:xfrm>
            <a:off x="256916" y="3650187"/>
            <a:ext cx="3418614" cy="385482"/>
          </a:xfrm>
          <a:prstGeom prst="actionButtonBlank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Brownův pohyb - VIDEO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693" y="2117572"/>
            <a:ext cx="8650433" cy="13683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Brownův pohyb </a:t>
            </a:r>
            <a:r>
              <a:rPr lang="cs-CZ" sz="2400" dirty="0" smtClean="0"/>
              <a:t>poprvé zaznamenal v roce 1827 biolog Robert Brown, když pozoroval neustálý a neuspořádaný pohyb pylových zrnek ve vodě.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9" name="Tlačítko akce: Vlastní 8">
            <a:hlinkClick r:id="rId3" highlightClick="1"/>
          </p:cNvPr>
          <p:cNvSpPr/>
          <p:nvPr/>
        </p:nvSpPr>
        <p:spPr>
          <a:xfrm>
            <a:off x="242261" y="6097379"/>
            <a:ext cx="5296892" cy="385482"/>
          </a:xfrm>
          <a:prstGeom prst="actionButtonBlank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smtClean="0">
                <a:solidFill>
                  <a:schemeClr val="tx1"/>
                </a:solidFill>
              </a:rPr>
              <a:t>Difůze</a:t>
            </a:r>
            <a:r>
              <a:rPr lang="cs-CZ" sz="2400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</a:rPr>
              <a:t>ve studené a teplé vodě - VIDEO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628800"/>
            <a:ext cx="849694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Karel. </a:t>
            </a:r>
            <a:r>
              <a:rPr lang="cs-CZ" sz="1200" i="1" dirty="0" smtClean="0"/>
              <a:t>Fyzika 6: učebnice pro základní školy a víceletá gymnázia</a:t>
            </a:r>
            <a:r>
              <a:rPr lang="cs-CZ" sz="1200" dirty="0" smtClean="0"/>
              <a:t>. 1. </a:t>
            </a:r>
            <a:r>
              <a:rPr lang="cs-CZ" sz="1200" dirty="0" err="1" smtClean="0"/>
              <a:t>vyd</a:t>
            </a:r>
            <a:r>
              <a:rPr lang="cs-CZ" sz="1200" dirty="0" smtClean="0"/>
              <a:t>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2004, 120 s. ISBN 80-723-8210-1.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 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2012-09-01]. Dostupné z: http://office.microsoft.com</a:t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Vlastnosti atomů a molekul</a:t>
            </a:r>
          </a:p>
        </p:txBody>
      </p:sp>
    </p:spTree>
    <p:extLst>
      <p:ext uri="{BB962C8B-B14F-4D97-AF65-F5344CB8AC3E}">
        <p14:creationId xmlns:p14="http://schemas.microsoft.com/office/powerpoint/2010/main" val="42846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5361</TotalTime>
  <Words>333</Words>
  <Application>Microsoft Office PowerPoint</Application>
  <PresentationFormat>Předvádění na obrazovce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Prezentace aplikace PowerPoint</vt:lpstr>
      <vt:lpstr>Vlastnosti atomů a molekul</vt:lpstr>
      <vt:lpstr>Vlastnosti atomů a molekul</vt:lpstr>
      <vt:lpstr>Vlastnosti atomů a molekul</vt:lpstr>
      <vt:lpstr>Vlastnosti atomů a molekul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</cp:lastModifiedBy>
  <cp:revision>593</cp:revision>
  <dcterms:created xsi:type="dcterms:W3CDTF">2012-01-30T16:05:08Z</dcterms:created>
  <dcterms:modified xsi:type="dcterms:W3CDTF">2013-06-24T19:10:33Z</dcterms:modified>
</cp:coreProperties>
</file>